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4"/>
    <p:restoredTop sz="94697"/>
  </p:normalViewPr>
  <p:slideViewPr>
    <p:cSldViewPr snapToGrid="0">
      <p:cViewPr>
        <p:scale>
          <a:sx n="71" d="100"/>
          <a:sy n="71" d="100"/>
        </p:scale>
        <p:origin x="4984" y="2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D3F1-E96E-16CB-FDCA-B12383139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1D34B-5A2B-ADE9-1094-43A677EE6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A78B-82B7-4DBA-2EB1-3B6B89F6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0C375-2F41-BFAC-08C1-A8D1082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0064-2753-CF19-552C-5B1320DA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0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79EC-276C-8599-D8F6-6F63A838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1AE64-B2CE-954D-D93E-B078F1B7F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D0F8C-DAE2-8A19-74DB-FB0506B0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76C0-E7A6-387E-7CBF-16C4D6B3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D483-2955-71D5-D223-CAD78E16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9F376-2192-2C4C-F784-5FFDEEA82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37B3A-98CA-DD75-F16B-800E8AA65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D21D-9F8C-7223-F427-FDFA4137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AF6D-54DB-5D42-A8E6-92EA224D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F7908-1B61-A774-CDF4-54D0D026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1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7ACD-2B3A-74C2-4755-72BC8170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0673-0BEB-649A-301A-04DFAC222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FF771-22A9-F80E-E10C-4B95E0E6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D9E3B-637E-4160-7E1F-EE0B8167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99667-DE75-35F3-A55C-EFA3EF4A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B479-ACA9-475E-71EF-67EAC68F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7350-A09F-C2C2-2E4D-81D71ED54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46B4-C32F-9933-8B11-B9A66E8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8FE48-BA16-9183-EA26-97A17340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DA661-3E8B-83B0-7F17-CDD5C3B5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62E6-D01A-7147-4368-2926AA77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1B03-D5DA-73A2-F857-E59E3A4C5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58AD7-EBFE-833E-516D-10939E4AA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8838-D67B-0F99-790D-6425918B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6B302-05AE-FF23-46DC-5B1EAF5E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6ECAB-42C3-AA34-D22C-AFE20D06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5F3B-13C0-FEEC-F60E-866BD49B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4B68-DE12-5596-8203-F2A40239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575D-336B-E498-880E-EFDEB61F4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1E045-834F-A2FB-9E83-006377DB7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4EA11-AB60-DAFA-8B1C-22C96D84D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9A432-3169-8EE6-0688-54F1FDEB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16F8FD-4450-9C2F-8242-22111E2D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31FD8-28EB-8147-F2C5-46F9BFEC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9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FFF1-0126-BC0E-CE57-5BCA58E3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7FB2C-9340-E26A-1BFD-C22EFAD7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C94AE-87D2-4540-C654-D91FBA73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67D47-676D-BCBA-C304-F5A4654C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7F4E8-7153-1389-1F3D-C220352D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E8C82-B5F4-F74D-C1F3-F075FF13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32CB-82A2-9D88-667A-AE569742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9D44-0652-251C-488D-5FDA87F2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E306-ECC0-F10D-F3E5-B704BAF7C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E6958-1662-F339-492A-DF3AD047B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62102-6578-5BC0-6538-F43C3741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FDC2A-4B54-561A-607F-1B2F6745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3458-C36A-2C94-C36F-50357CAC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4417-E7D8-7146-60BB-D96C3AE9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42490-7284-5BB2-FF17-C029540E2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55457-4E7F-8449-509A-CF9C5C23A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92A65-D057-B88F-CCDC-5D1D527D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AD952-4534-21E0-EB97-92682DF9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766C3-EAE5-47F8-DF98-58DECA3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5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40E00-1215-3DEB-4051-09FD11A4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DFBAF-9739-3B08-77D7-64A7EF52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425F4-3F5C-2FA7-9179-73CA37A88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D234-E8FC-1C41-B655-AD44A2A08637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2010-3699-3324-9323-BE4412F18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9F724-8E83-FFC3-B4E2-C392C51C7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662CC-2588-3E4B-9BFA-CBE43FC9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4999BE-B760-1DB0-C78C-44304223338D}"/>
              </a:ext>
            </a:extLst>
          </p:cNvPr>
          <p:cNvSpPr/>
          <p:nvPr/>
        </p:nvSpPr>
        <p:spPr>
          <a:xfrm>
            <a:off x="-1351876" y="441063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3E823A-CFD8-D626-1E52-072347400646}"/>
              </a:ext>
            </a:extLst>
          </p:cNvPr>
          <p:cNvSpPr/>
          <p:nvPr/>
        </p:nvSpPr>
        <p:spPr>
          <a:xfrm>
            <a:off x="-1351876" y="1884381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ACA4E-F66A-8EDC-1B46-515A24B5D9B1}"/>
              </a:ext>
            </a:extLst>
          </p:cNvPr>
          <p:cNvSpPr/>
          <p:nvPr/>
        </p:nvSpPr>
        <p:spPr>
          <a:xfrm>
            <a:off x="-1343406" y="3364604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31185F-3038-723E-BE6B-0EE28A0EFAD5}"/>
              </a:ext>
            </a:extLst>
          </p:cNvPr>
          <p:cNvSpPr/>
          <p:nvPr/>
        </p:nvSpPr>
        <p:spPr>
          <a:xfrm>
            <a:off x="-1351876" y="4852045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8A031-4773-06D8-7679-61A8B4CF3F78}"/>
              </a:ext>
            </a:extLst>
          </p:cNvPr>
          <p:cNvSpPr/>
          <p:nvPr/>
        </p:nvSpPr>
        <p:spPr>
          <a:xfrm>
            <a:off x="-1367949" y="6263640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21621-74E4-A1C5-865D-70FA57C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8624" y="542742"/>
            <a:ext cx="995758" cy="992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57190-4E63-5C4F-0170-6DE7B38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3406" y="3463200"/>
            <a:ext cx="1000540" cy="974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45537-F00F-195F-1BC5-1CE50724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3406" y="4919540"/>
            <a:ext cx="1066860" cy="10537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690318-9D6C-0DBE-02FD-EFE424722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608" y="2289060"/>
            <a:ext cx="2750165" cy="2750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4FCA9A-8531-48D3-A572-EF3221997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3" t="6703" r="2257" b="7390"/>
          <a:stretch/>
        </p:blipFill>
        <p:spPr bwMode="auto">
          <a:xfrm>
            <a:off x="-1343406" y="1976574"/>
            <a:ext cx="1066860" cy="10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41E516-382B-5498-A488-BF19723141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19" t="-5809"/>
          <a:stretch/>
        </p:blipFill>
        <p:spPr>
          <a:xfrm>
            <a:off x="-1350033" y="6363612"/>
            <a:ext cx="1164177" cy="9124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6D8384-FC6C-4CB8-4580-38159BA32BC0}"/>
              </a:ext>
            </a:extLst>
          </p:cNvPr>
          <p:cNvSpPr/>
          <p:nvPr/>
        </p:nvSpPr>
        <p:spPr>
          <a:xfrm>
            <a:off x="-1381201" y="-1036393"/>
            <a:ext cx="118872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BEB4B1-7194-7AC3-3DD0-369E022F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7949" y="-934714"/>
            <a:ext cx="995758" cy="9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B62F9-4492-29B9-6696-75012CAA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0"/>
            <a:ext cx="12001501" cy="6858000"/>
          </a:xfrm>
          <a:prstGeom prst="rect">
            <a:avLst/>
          </a:prstGeom>
        </p:spPr>
      </p:pic>
      <p:pic>
        <p:nvPicPr>
          <p:cNvPr id="2050" name="Picture 2" descr="Rasmus Ischebeck/Media/Logos/PSI Logo transparent">
            <a:extLst>
              <a:ext uri="{FF2B5EF4-FFF2-40B4-BE49-F238E27FC236}">
                <a16:creationId xmlns:a16="http://schemas.microsoft.com/office/drawing/2014/main" id="{B1FD5905-19B1-BFCF-44C2-9D800E2C4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3" b="11431"/>
          <a:stretch/>
        </p:blipFill>
        <p:spPr bwMode="auto">
          <a:xfrm>
            <a:off x="1326553" y="5985452"/>
            <a:ext cx="1718040" cy="415347"/>
          </a:xfrm>
          <a:prstGeom prst="rect">
            <a:avLst/>
          </a:prstGeom>
          <a:noFill/>
          <a:effectLst>
            <a:reflection stA="13000" endPos="65000" dist="50800" dir="5400000" sy="-100000" algn="bl" rotWithShape="0"/>
            <a:softEdge rad="25400"/>
          </a:effectLst>
          <a:scene3d>
            <a:camera prst="orthographicFront">
              <a:rot lat="0" lon="0" rev="21420000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1F9CE-A5DC-B479-C41E-7BD04FE7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83" y="292224"/>
            <a:ext cx="14384593" cy="821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0DBD4A-CA7A-E2C6-D796-6690F174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9254" y="722671"/>
            <a:ext cx="12001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9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F2FDC-8FBB-E669-6A16-AFD86801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05440"/>
            <a:ext cx="10515600" cy="24413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22AD-1775-BE14-2FDB-E563FDC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655" y="-5462174"/>
            <a:ext cx="21663661" cy="9116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1049D-4009-AEEB-811C-20082448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431" y="2204207"/>
            <a:ext cx="7772400" cy="51826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9506C5-C59D-403F-6673-7C7FD132D99A}"/>
              </a:ext>
            </a:extLst>
          </p:cNvPr>
          <p:cNvSpPr/>
          <p:nvPr/>
        </p:nvSpPr>
        <p:spPr>
          <a:xfrm>
            <a:off x="-8014265" y="5252713"/>
            <a:ext cx="7772400" cy="2591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FFA9A-A5E5-1CBC-C5EA-24CF26D32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12" t="21447" r="6128" b="26559"/>
          <a:stretch/>
        </p:blipFill>
        <p:spPr>
          <a:xfrm>
            <a:off x="11381656" y="3019651"/>
            <a:ext cx="6798553" cy="3907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502D8-6D1F-FF50-85EE-471BA8973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50457" y="7421211"/>
            <a:ext cx="18617184" cy="43176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C5F969-A209-7671-E536-BD8C7CEFAA6C}"/>
              </a:ext>
            </a:extLst>
          </p:cNvPr>
          <p:cNvGrpSpPr/>
          <p:nvPr/>
        </p:nvGrpSpPr>
        <p:grpSpPr>
          <a:xfrm>
            <a:off x="-6959671" y="870000"/>
            <a:ext cx="18619954" cy="4317602"/>
            <a:chOff x="-6959671" y="870000"/>
            <a:chExt cx="18619954" cy="43176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074153-FB42-05F0-E29F-2E392792E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0132" b="28533"/>
            <a:stretch/>
          </p:blipFill>
          <p:spPr>
            <a:xfrm flipH="1">
              <a:off x="-6959671" y="870000"/>
              <a:ext cx="18619954" cy="431760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5A0CF6-588E-2180-C195-E1461718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180" t="8689" r="3493"/>
            <a:stretch/>
          </p:blipFill>
          <p:spPr>
            <a:xfrm>
              <a:off x="5389417" y="1163782"/>
              <a:ext cx="5904679" cy="40238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59EF5A6-3B69-BE0E-4508-6468E9BEF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973035" y="6325621"/>
            <a:ext cx="19566986" cy="45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D8EA2-09D6-13C8-6D1E-C8F11AE22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-5256331"/>
            <a:ext cx="22745143" cy="525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A059F-173A-8169-CADF-B728409C1257}"/>
              </a:ext>
            </a:extLst>
          </p:cNvPr>
          <p:cNvSpPr txBox="1"/>
          <p:nvPr/>
        </p:nvSpPr>
        <p:spPr>
          <a:xfrm>
            <a:off x="-4444574" y="-4369369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</a:p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B8E34-4174-4CD8-8DCF-11C0C7BA7C7F}"/>
              </a:ext>
            </a:extLst>
          </p:cNvPr>
          <p:cNvSpPr txBox="1"/>
          <p:nvPr/>
        </p:nvSpPr>
        <p:spPr>
          <a:xfrm>
            <a:off x="-3406279" y="-4162703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6676-38FA-CFB7-CEAB-35940F40A82C}"/>
              </a:ext>
            </a:extLst>
          </p:cNvPr>
          <p:cNvSpPr txBox="1"/>
          <p:nvPr/>
        </p:nvSpPr>
        <p:spPr>
          <a:xfrm>
            <a:off x="1567502" y="-408052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F4D63-1E75-EC0B-7A9A-25970B251E77}"/>
              </a:ext>
            </a:extLst>
          </p:cNvPr>
          <p:cNvSpPr txBox="1"/>
          <p:nvPr/>
        </p:nvSpPr>
        <p:spPr>
          <a:xfrm>
            <a:off x="2213833" y="-408052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DE482-2A03-9259-8067-3BB061172397}"/>
              </a:ext>
            </a:extLst>
          </p:cNvPr>
          <p:cNvSpPr txBox="1"/>
          <p:nvPr/>
        </p:nvSpPr>
        <p:spPr>
          <a:xfrm>
            <a:off x="4512138" y="-3802450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4042E-17B3-5018-C46F-930CED8FA60A}"/>
              </a:ext>
            </a:extLst>
          </p:cNvPr>
          <p:cNvSpPr txBox="1"/>
          <p:nvPr/>
        </p:nvSpPr>
        <p:spPr>
          <a:xfrm>
            <a:off x="5405577" y="-3022669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FA39E-4A02-4EBF-BD4D-EFEB0B6CD6CC}"/>
              </a:ext>
            </a:extLst>
          </p:cNvPr>
          <p:cNvSpPr txBox="1"/>
          <p:nvPr/>
        </p:nvSpPr>
        <p:spPr>
          <a:xfrm>
            <a:off x="7983218" y="-3802450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Cells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5441D-3041-A654-E996-EBE33A8F6156}"/>
              </a:ext>
            </a:extLst>
          </p:cNvPr>
          <p:cNvSpPr txBox="1"/>
          <p:nvPr/>
        </p:nvSpPr>
        <p:spPr>
          <a:xfrm>
            <a:off x="12577175" y="-3662092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4AC10-D10F-2C7E-2EF4-805ECC7F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-1628508"/>
            <a:ext cx="896814" cy="381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A779E6-38E9-E66B-ABE4-C96DA9832B85}"/>
              </a:ext>
            </a:extLst>
          </p:cNvPr>
          <p:cNvSpPr txBox="1"/>
          <p:nvPr/>
        </p:nvSpPr>
        <p:spPr>
          <a:xfrm>
            <a:off x="9554503" y="-3662092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C0EEAE-D3F2-8767-B6AF-BA025373F7D3}"/>
              </a:ext>
            </a:extLst>
          </p:cNvPr>
          <p:cNvSpPr txBox="1"/>
          <p:nvPr/>
        </p:nvSpPr>
        <p:spPr>
          <a:xfrm>
            <a:off x="13575467" y="-3367474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Policy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546984-5AAB-4694-0D81-6EFDBDF5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311670"/>
            <a:ext cx="22745143" cy="52563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17CFE0-75EA-0EF2-EB70-F0012227FC20}"/>
              </a:ext>
            </a:extLst>
          </p:cNvPr>
          <p:cNvSpPr txBox="1"/>
          <p:nvPr/>
        </p:nvSpPr>
        <p:spPr>
          <a:xfrm>
            <a:off x="-4444574" y="1198632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Erneuerbare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Energien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9DF65-4BDD-F7F0-ACE2-F8ED9240D618}"/>
              </a:ext>
            </a:extLst>
          </p:cNvPr>
          <p:cNvSpPr txBox="1"/>
          <p:nvPr/>
        </p:nvSpPr>
        <p:spPr>
          <a:xfrm>
            <a:off x="-3406279" y="1385412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</a:t>
            </a:r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materialien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A1F93-3AAB-792C-46E7-9F639EBE2F93}"/>
              </a:ext>
            </a:extLst>
          </p:cNvPr>
          <p:cNvSpPr txBox="1"/>
          <p:nvPr/>
        </p:nvSpPr>
        <p:spPr>
          <a:xfrm>
            <a:off x="1567502" y="1487475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Wasserstoff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7CCBA-FDA8-03FE-0539-CDF76B5F35A8}"/>
              </a:ext>
            </a:extLst>
          </p:cNvPr>
          <p:cNvSpPr txBox="1"/>
          <p:nvPr/>
        </p:nvSpPr>
        <p:spPr>
          <a:xfrm>
            <a:off x="2213833" y="1487475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Brennstoffzellen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45206D-FDE0-5FAE-52CD-C8CCE7457E45}"/>
              </a:ext>
            </a:extLst>
          </p:cNvPr>
          <p:cNvSpPr txBox="1"/>
          <p:nvPr/>
        </p:nvSpPr>
        <p:spPr>
          <a:xfrm>
            <a:off x="5405577" y="2545332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72F053-C155-06B1-1095-25B057F707CC}"/>
              </a:ext>
            </a:extLst>
          </p:cNvPr>
          <p:cNvSpPr txBox="1"/>
          <p:nvPr/>
        </p:nvSpPr>
        <p:spPr>
          <a:xfrm>
            <a:off x="7983218" y="1765551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Solarzellen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A870FB-37A2-6A19-C186-57E6137D58BC}"/>
              </a:ext>
            </a:extLst>
          </p:cNvPr>
          <p:cNvSpPr txBox="1"/>
          <p:nvPr/>
        </p:nvSpPr>
        <p:spPr>
          <a:xfrm>
            <a:off x="12570909" y="1905909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Batterien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D8DD59-658E-1F0C-226F-91762253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3939493"/>
            <a:ext cx="896814" cy="381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8991F5-0AAA-523D-958A-25C69EB3A06D}"/>
              </a:ext>
            </a:extLst>
          </p:cNvPr>
          <p:cNvSpPr txBox="1"/>
          <p:nvPr/>
        </p:nvSpPr>
        <p:spPr>
          <a:xfrm>
            <a:off x="9554503" y="1905909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Halbleiter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B6622-5D17-464E-0E40-AC4F1AEE9E40}"/>
              </a:ext>
            </a:extLst>
          </p:cNvPr>
          <p:cNvSpPr txBox="1"/>
          <p:nvPr/>
        </p:nvSpPr>
        <p:spPr>
          <a:xfrm>
            <a:off x="13584739" y="2200527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Energiepolitik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F1C12B3-7110-670E-E271-FDA5EBBF6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6114655"/>
            <a:ext cx="22745143" cy="525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0F7A18D-5B9E-D6BD-3322-D409414ACCA5}"/>
              </a:ext>
            </a:extLst>
          </p:cNvPr>
          <p:cNvSpPr txBox="1"/>
          <p:nvPr/>
        </p:nvSpPr>
        <p:spPr>
          <a:xfrm>
            <a:off x="-4444574" y="7001617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Énergies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renouvelables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C2007D-E80A-436E-E599-CEF7D2BE3171}"/>
              </a:ext>
            </a:extLst>
          </p:cNvPr>
          <p:cNvSpPr txBox="1"/>
          <p:nvPr/>
        </p:nvSpPr>
        <p:spPr>
          <a:xfrm>
            <a:off x="-3406279" y="7206328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Matériaux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fonctionnels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8FA1CD-7F56-BC6B-D9CF-BC35861D189E}"/>
              </a:ext>
            </a:extLst>
          </p:cNvPr>
          <p:cNvSpPr txBox="1"/>
          <p:nvPr/>
        </p:nvSpPr>
        <p:spPr>
          <a:xfrm>
            <a:off x="1567502" y="7290460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Hydrogène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AA29A4-C48D-1E17-2B90-6B3F04E2B1F5}"/>
              </a:ext>
            </a:extLst>
          </p:cNvPr>
          <p:cNvSpPr txBox="1"/>
          <p:nvPr/>
        </p:nvSpPr>
        <p:spPr>
          <a:xfrm>
            <a:off x="4518325" y="740249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Imagerie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F2BFBB-8D04-435F-7B66-F68AFDA230CA}"/>
              </a:ext>
            </a:extLst>
          </p:cNvPr>
          <p:cNvSpPr txBox="1"/>
          <p:nvPr/>
        </p:nvSpPr>
        <p:spPr>
          <a:xfrm>
            <a:off x="5405577" y="8348317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F0C94C-93CE-01A5-907E-010111C2F263}"/>
              </a:ext>
            </a:extLst>
          </p:cNvPr>
          <p:cNvSpPr txBox="1"/>
          <p:nvPr/>
        </p:nvSpPr>
        <p:spPr>
          <a:xfrm>
            <a:off x="7983218" y="756853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Pile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solaire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49DAA2-C19E-92B8-74C1-021B7E1A98A2}"/>
              </a:ext>
            </a:extLst>
          </p:cNvPr>
          <p:cNvSpPr txBox="1"/>
          <p:nvPr/>
        </p:nvSpPr>
        <p:spPr>
          <a:xfrm>
            <a:off x="12582987" y="7728426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724A55-EA3C-906D-2307-452EEA48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9742478"/>
            <a:ext cx="896814" cy="381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13219F-FE5C-F75A-EF1B-4395F9657751}"/>
              </a:ext>
            </a:extLst>
          </p:cNvPr>
          <p:cNvSpPr txBox="1"/>
          <p:nvPr/>
        </p:nvSpPr>
        <p:spPr>
          <a:xfrm>
            <a:off x="9554503" y="7708894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conducteurs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33EED0-3DE4-9A33-262B-0000AAEAC38D}"/>
              </a:ext>
            </a:extLst>
          </p:cNvPr>
          <p:cNvSpPr txBox="1"/>
          <p:nvPr/>
        </p:nvSpPr>
        <p:spPr>
          <a:xfrm>
            <a:off x="13327963" y="8005789"/>
            <a:ext cx="1107996" cy="29453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Politique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énergétique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AB1496-55D4-EA15-D119-A22DCE268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30" y="10123477"/>
            <a:ext cx="621792" cy="2768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63D0A54-F342-036C-7660-49CF610D2D97}"/>
              </a:ext>
            </a:extLst>
          </p:cNvPr>
          <p:cNvSpPr txBox="1"/>
          <p:nvPr/>
        </p:nvSpPr>
        <p:spPr>
          <a:xfrm>
            <a:off x="2213833" y="7290461"/>
            <a:ext cx="646331" cy="36275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Piles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combustible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6C38B36-B52F-56BA-0BF7-90FAF6E0F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11692006"/>
            <a:ext cx="22745143" cy="525633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6EAB2C1-D4C4-E79E-1E6E-D057F043211C}"/>
              </a:ext>
            </a:extLst>
          </p:cNvPr>
          <p:cNvSpPr txBox="1"/>
          <p:nvPr/>
        </p:nvSpPr>
        <p:spPr>
          <a:xfrm>
            <a:off x="-4268529" y="12541401"/>
            <a:ext cx="646331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พลังงานหมุนเวียน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91D11E-917D-0C5D-F9F3-D93440FCEFFB}"/>
              </a:ext>
            </a:extLst>
          </p:cNvPr>
          <p:cNvSpPr txBox="1"/>
          <p:nvPr/>
        </p:nvSpPr>
        <p:spPr>
          <a:xfrm>
            <a:off x="-3190246" y="12402248"/>
            <a:ext cx="646331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วัสดุขั้นสูง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5A0E9C-2A52-44F4-5013-2D1FEA857ED9}"/>
              </a:ext>
            </a:extLst>
          </p:cNvPr>
          <p:cNvSpPr txBox="1"/>
          <p:nvPr/>
        </p:nvSpPr>
        <p:spPr>
          <a:xfrm>
            <a:off x="1603360" y="12867811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ไฮโดรเจน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9ADBA9-3223-E1B7-3F55-4DCEAD1EE1BD}"/>
              </a:ext>
            </a:extLst>
          </p:cNvPr>
          <p:cNvSpPr txBox="1"/>
          <p:nvPr/>
        </p:nvSpPr>
        <p:spPr>
          <a:xfrm>
            <a:off x="4518325" y="12979847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การถ่ายภาพ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D4202-3C65-FD29-72CC-5BEB77F64373}"/>
              </a:ext>
            </a:extLst>
          </p:cNvPr>
          <p:cNvSpPr txBox="1"/>
          <p:nvPr/>
        </p:nvSpPr>
        <p:spPr>
          <a:xfrm>
            <a:off x="5405577" y="13925668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26BB6-BE09-4EE6-E7F5-61268D5F94E1}"/>
              </a:ext>
            </a:extLst>
          </p:cNvPr>
          <p:cNvSpPr txBox="1"/>
          <p:nvPr/>
        </p:nvSpPr>
        <p:spPr>
          <a:xfrm>
            <a:off x="7983218" y="13145887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เซลล์แสงอาทิตย์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30FF24-0F5B-AEC5-641A-1DBDD743EB06}"/>
              </a:ext>
            </a:extLst>
          </p:cNvPr>
          <p:cNvSpPr txBox="1"/>
          <p:nvPr/>
        </p:nvSpPr>
        <p:spPr>
          <a:xfrm>
            <a:off x="12582987" y="13305777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แบตเตอรี่</a:t>
            </a:r>
            <a:r>
              <a:rPr lang="th-TH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ลิเธียม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3401737-508F-75C6-D4CF-FF008A92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15319829"/>
            <a:ext cx="896814" cy="381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6BDA383-5764-C625-27E0-1C20E4DA94FC}"/>
              </a:ext>
            </a:extLst>
          </p:cNvPr>
          <p:cNvSpPr txBox="1"/>
          <p:nvPr/>
        </p:nvSpPr>
        <p:spPr>
          <a:xfrm>
            <a:off x="9554503" y="13286245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เ</a:t>
            </a:r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ซม</a:t>
            </a:r>
            <a:r>
              <a:rPr lang="th-TH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ิ</a:t>
            </a:r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คอนดัก</a:t>
            </a:r>
            <a:r>
              <a:rPr lang="th-TH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เต</a:t>
            </a:r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อร</a:t>
            </a:r>
            <a:r>
              <a:rPr lang="th-TH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์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C88910-B5A4-49D2-9A81-7CCA71207AE4}"/>
              </a:ext>
            </a:extLst>
          </p:cNvPr>
          <p:cNvSpPr txBox="1"/>
          <p:nvPr/>
        </p:nvSpPr>
        <p:spPr>
          <a:xfrm>
            <a:off x="13558795" y="13626247"/>
            <a:ext cx="646331" cy="29453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นโยบายพลังงาน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DD78FE1-0CFD-4121-7BD6-93FB20D3B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30" y="15700828"/>
            <a:ext cx="621792" cy="2768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04D8A1D-677F-7590-56CF-E4DC5D7B3938}"/>
              </a:ext>
            </a:extLst>
          </p:cNvPr>
          <p:cNvSpPr txBox="1"/>
          <p:nvPr/>
        </p:nvSpPr>
        <p:spPr>
          <a:xfrm>
            <a:off x="2213833" y="12867812"/>
            <a:ext cx="646331" cy="36275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เซลล์เชื้อเพลิง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12AB6D9-0654-5576-55EA-3C3517788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199" y="3969865"/>
            <a:ext cx="934472" cy="4167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B61960-4D90-21F7-EDCD-CA9CF2A38C5B}"/>
              </a:ext>
            </a:extLst>
          </p:cNvPr>
          <p:cNvSpPr txBox="1"/>
          <p:nvPr/>
        </p:nvSpPr>
        <p:spPr>
          <a:xfrm>
            <a:off x="4518325" y="2155320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Bildgebung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7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43BE061-2D32-1019-AE3A-845DF0879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-5356953"/>
            <a:ext cx="22745143" cy="52563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A3B98A-AC4D-4F12-FD64-E7B7A93D06CD}"/>
              </a:ext>
            </a:extLst>
          </p:cNvPr>
          <p:cNvSpPr txBox="1"/>
          <p:nvPr/>
        </p:nvSpPr>
        <p:spPr>
          <a:xfrm>
            <a:off x="-4458921" y="-4556624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Возобновляемая энергия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32C477-3BE4-458A-C7A7-BE439BE15D40}"/>
              </a:ext>
            </a:extLst>
          </p:cNvPr>
          <p:cNvSpPr txBox="1"/>
          <p:nvPr/>
        </p:nvSpPr>
        <p:spPr>
          <a:xfrm>
            <a:off x="-3406279" y="-4063510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Перспективные материалы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BFC2-2D27-596B-256C-4C718C893D7D}"/>
              </a:ext>
            </a:extLst>
          </p:cNvPr>
          <p:cNvSpPr txBox="1"/>
          <p:nvPr/>
        </p:nvSpPr>
        <p:spPr>
          <a:xfrm>
            <a:off x="1567502" y="-4198182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Водород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E47AF-7702-BE11-3E1B-801B0411C975}"/>
              </a:ext>
            </a:extLst>
          </p:cNvPr>
          <p:cNvSpPr txBox="1"/>
          <p:nvPr/>
        </p:nvSpPr>
        <p:spPr>
          <a:xfrm>
            <a:off x="5405576" y="-3205312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85119A-88E4-3716-C35B-D61C65B2CA22}"/>
              </a:ext>
            </a:extLst>
          </p:cNvPr>
          <p:cNvSpPr txBox="1"/>
          <p:nvPr/>
        </p:nvSpPr>
        <p:spPr>
          <a:xfrm>
            <a:off x="7752385" y="-3918194"/>
            <a:ext cx="1107996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Солнечные элементы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9EB618-85F5-D135-FDE2-639447F6E6ED}"/>
              </a:ext>
            </a:extLst>
          </p:cNvPr>
          <p:cNvSpPr txBox="1"/>
          <p:nvPr/>
        </p:nvSpPr>
        <p:spPr>
          <a:xfrm>
            <a:off x="12582479" y="-3849196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Аккумуляторы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0E3F205-A8CD-5CA7-8FB8-DB2CC8ED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-1717590"/>
            <a:ext cx="896814" cy="381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1F1A8DB-3F9A-F8E8-C43E-61C4D9E227F0}"/>
              </a:ext>
            </a:extLst>
          </p:cNvPr>
          <p:cNvSpPr txBox="1"/>
          <p:nvPr/>
        </p:nvSpPr>
        <p:spPr>
          <a:xfrm>
            <a:off x="9522366" y="-3788820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Полупроводники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C9A4CF-3C9E-28AE-68C9-4E8BFEC04149}"/>
              </a:ext>
            </a:extLst>
          </p:cNvPr>
          <p:cNvSpPr txBox="1"/>
          <p:nvPr/>
        </p:nvSpPr>
        <p:spPr>
          <a:xfrm>
            <a:off x="13338861" y="-3477176"/>
            <a:ext cx="1107996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Энергетическая политика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721105B-CF5E-4EF6-AB31-117D7A66B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6114655"/>
            <a:ext cx="22745143" cy="525633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6F1895-1A41-8AB5-00B9-9BEF695E82C5}"/>
              </a:ext>
            </a:extLst>
          </p:cNvPr>
          <p:cNvSpPr txBox="1"/>
          <p:nvPr/>
        </p:nvSpPr>
        <p:spPr>
          <a:xfrm>
            <a:off x="-4444574" y="7001617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Energie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rinnovabili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B37EE3-7886-E088-61AF-EEB3500CDDC0}"/>
              </a:ext>
            </a:extLst>
          </p:cNvPr>
          <p:cNvSpPr txBox="1"/>
          <p:nvPr/>
        </p:nvSpPr>
        <p:spPr>
          <a:xfrm>
            <a:off x="-3406279" y="7009106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Materiali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funzionali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7F2257-59D9-10E1-1BEE-7FECD2716CA0}"/>
              </a:ext>
            </a:extLst>
          </p:cNvPr>
          <p:cNvSpPr txBox="1"/>
          <p:nvPr/>
        </p:nvSpPr>
        <p:spPr>
          <a:xfrm>
            <a:off x="1567502" y="7290460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Idrogeno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C1EFEA-C7D1-B6FD-9799-0D6FE6912826}"/>
              </a:ext>
            </a:extLst>
          </p:cNvPr>
          <p:cNvSpPr txBox="1"/>
          <p:nvPr/>
        </p:nvSpPr>
        <p:spPr>
          <a:xfrm>
            <a:off x="4518325" y="740249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2644C0-4051-2C40-3B9D-FFCA70E227AA}"/>
              </a:ext>
            </a:extLst>
          </p:cNvPr>
          <p:cNvSpPr txBox="1"/>
          <p:nvPr/>
        </p:nvSpPr>
        <p:spPr>
          <a:xfrm>
            <a:off x="5405577" y="8348317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A1BD6-47D4-2319-094E-49C599B1170C}"/>
              </a:ext>
            </a:extLst>
          </p:cNvPr>
          <p:cNvSpPr txBox="1"/>
          <p:nvPr/>
        </p:nvSpPr>
        <p:spPr>
          <a:xfrm>
            <a:off x="7983218" y="7568536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solari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37E401-B407-0444-4C0C-041896BF706D}"/>
              </a:ext>
            </a:extLst>
          </p:cNvPr>
          <p:cNvSpPr txBox="1"/>
          <p:nvPr/>
        </p:nvSpPr>
        <p:spPr>
          <a:xfrm>
            <a:off x="12582479" y="7681025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BD3F7C9-73FE-E87C-BF29-A0DD916D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9742478"/>
            <a:ext cx="896814" cy="381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BBEDDD-1F59-1E52-1462-3D9A96A98E50}"/>
              </a:ext>
            </a:extLst>
          </p:cNvPr>
          <p:cNvSpPr txBox="1"/>
          <p:nvPr/>
        </p:nvSpPr>
        <p:spPr>
          <a:xfrm>
            <a:off x="9554503" y="7708894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Semiconduttori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4B40DF-449B-7CF0-9D65-BFE2E57A04A8}"/>
              </a:ext>
            </a:extLst>
          </p:cNvPr>
          <p:cNvSpPr txBox="1"/>
          <p:nvPr/>
        </p:nvSpPr>
        <p:spPr>
          <a:xfrm>
            <a:off x="13308058" y="8005789"/>
            <a:ext cx="1107996" cy="29453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energetica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8CE149-7031-4660-3342-55C798CF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30" y="10123477"/>
            <a:ext cx="621792" cy="27685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54FAAF7-6EB3-7DF5-DF8C-C55A6A59196C}"/>
              </a:ext>
            </a:extLst>
          </p:cNvPr>
          <p:cNvSpPr txBox="1"/>
          <p:nvPr/>
        </p:nvSpPr>
        <p:spPr>
          <a:xfrm>
            <a:off x="2213833" y="7290461"/>
            <a:ext cx="646331" cy="36275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 a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combustibile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B041FAE-6AF9-4A18-B15A-D80FA2544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4916054" y="429162"/>
            <a:ext cx="22745143" cy="525633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CD3673D-C099-A9C3-ECC1-DC60F4F99E21}"/>
              </a:ext>
            </a:extLst>
          </p:cNvPr>
          <p:cNvSpPr txBox="1"/>
          <p:nvPr/>
        </p:nvSpPr>
        <p:spPr>
          <a:xfrm>
            <a:off x="-4444574" y="1316124"/>
            <a:ext cx="1107996" cy="33344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renovable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3D45CE9-58BA-9DB0-CA45-6E2E502D6046}"/>
              </a:ext>
            </a:extLst>
          </p:cNvPr>
          <p:cNvSpPr txBox="1"/>
          <p:nvPr/>
        </p:nvSpPr>
        <p:spPr>
          <a:xfrm>
            <a:off x="-3406279" y="1323613"/>
            <a:ext cx="1107996" cy="3514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Materiales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DE71073-95C5-431A-C8E1-0C2C114540AE}"/>
              </a:ext>
            </a:extLst>
          </p:cNvPr>
          <p:cNvSpPr txBox="1"/>
          <p:nvPr/>
        </p:nvSpPr>
        <p:spPr>
          <a:xfrm>
            <a:off x="1567502" y="1604967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Hidrógeno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65395C-BB7E-7EE2-B9B5-CE9DF84543BC}"/>
              </a:ext>
            </a:extLst>
          </p:cNvPr>
          <p:cNvSpPr txBox="1"/>
          <p:nvPr/>
        </p:nvSpPr>
        <p:spPr>
          <a:xfrm>
            <a:off x="4518325" y="1717003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3E281A-8C24-60FD-F26D-F177FB87B38B}"/>
              </a:ext>
            </a:extLst>
          </p:cNvPr>
          <p:cNvSpPr txBox="1"/>
          <p:nvPr/>
        </p:nvSpPr>
        <p:spPr>
          <a:xfrm>
            <a:off x="5405577" y="2662824"/>
            <a:ext cx="646331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4AB396-E5ED-ADEE-34DC-A2B2A065C63A}"/>
              </a:ext>
            </a:extLst>
          </p:cNvPr>
          <p:cNvSpPr txBox="1"/>
          <p:nvPr/>
        </p:nvSpPr>
        <p:spPr>
          <a:xfrm>
            <a:off x="7983218" y="1883043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Células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solares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3DB109-7D3D-78D1-46B8-7EB5923781F6}"/>
              </a:ext>
            </a:extLst>
          </p:cNvPr>
          <p:cNvSpPr txBox="1"/>
          <p:nvPr/>
        </p:nvSpPr>
        <p:spPr>
          <a:xfrm>
            <a:off x="12582479" y="1995532"/>
            <a:ext cx="646331" cy="2795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Baterías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3047BC0-BE1A-8938-103E-59BA74BA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2" y="4056985"/>
            <a:ext cx="896814" cy="381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7E51FA2-C728-9B4F-670C-4199F4ACB741}"/>
              </a:ext>
            </a:extLst>
          </p:cNvPr>
          <p:cNvSpPr txBox="1"/>
          <p:nvPr/>
        </p:nvSpPr>
        <p:spPr>
          <a:xfrm>
            <a:off x="9554503" y="2023401"/>
            <a:ext cx="646331" cy="324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Semiconductores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60ABCAD-37CB-67A1-19CD-50D87876B81F}"/>
              </a:ext>
            </a:extLst>
          </p:cNvPr>
          <p:cNvSpPr txBox="1"/>
          <p:nvPr/>
        </p:nvSpPr>
        <p:spPr>
          <a:xfrm>
            <a:off x="13308058" y="2320296"/>
            <a:ext cx="1107996" cy="29453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</a:t>
            </a:r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energética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01D0584-A133-2E04-7940-90A9A531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30" y="4437984"/>
            <a:ext cx="621792" cy="27685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DAC99DA-0E64-6927-D395-764F3E051664}"/>
              </a:ext>
            </a:extLst>
          </p:cNvPr>
          <p:cNvSpPr txBox="1"/>
          <p:nvPr/>
        </p:nvSpPr>
        <p:spPr>
          <a:xfrm>
            <a:off x="2213833" y="1604968"/>
            <a:ext cx="646331" cy="36275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Pilas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combustible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22A6461-77D3-6384-4F2E-CB75963E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226" y="-1297069"/>
            <a:ext cx="621792" cy="27685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847DA37-D21A-C6C4-0367-B4228513B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474" y="-4354654"/>
            <a:ext cx="621792" cy="2768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B4A6F94-F44A-5C82-55C7-8522143E8305}"/>
              </a:ext>
            </a:extLst>
          </p:cNvPr>
          <p:cNvSpPr txBox="1"/>
          <p:nvPr/>
        </p:nvSpPr>
        <p:spPr>
          <a:xfrm>
            <a:off x="2209991" y="-4676185"/>
            <a:ext cx="646331" cy="399203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Топливные элементы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D63AADC-5A7E-E998-1BC8-42A9FA8C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026" y="-1713857"/>
            <a:ext cx="934472" cy="4167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A8936B5-7A76-46F4-C893-3F36E260CFF4}"/>
              </a:ext>
            </a:extLst>
          </p:cNvPr>
          <p:cNvSpPr txBox="1"/>
          <p:nvPr/>
        </p:nvSpPr>
        <p:spPr>
          <a:xfrm>
            <a:off x="4470236" y="-3505751"/>
            <a:ext cx="646331" cy="2947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az-Cyrl-AZ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</a:t>
            </a:r>
            <a:endParaRPr lang="en-US" sz="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5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3B041FAE-6AF9-4A18-B15A-D80FA2544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5459393" y="800834"/>
            <a:ext cx="22745143" cy="525633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CD3673D-C099-A9C3-ECC1-DC60F4F99E21}"/>
              </a:ext>
            </a:extLst>
          </p:cNvPr>
          <p:cNvSpPr txBox="1"/>
          <p:nvPr/>
        </p:nvSpPr>
        <p:spPr>
          <a:xfrm>
            <a:off x="-4765809" y="1700410"/>
            <a:ext cx="652551" cy="310924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可再生能源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3D45CE9-58BA-9DB0-CA45-6E2E502D6046}"/>
              </a:ext>
            </a:extLst>
          </p:cNvPr>
          <p:cNvSpPr txBox="1"/>
          <p:nvPr/>
        </p:nvSpPr>
        <p:spPr>
          <a:xfrm>
            <a:off x="-3710055" y="2691968"/>
            <a:ext cx="652551" cy="291219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先进材料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DE71073-95C5-431A-C8E1-0C2C114540AE}"/>
              </a:ext>
            </a:extLst>
          </p:cNvPr>
          <p:cNvSpPr txBox="1"/>
          <p:nvPr/>
        </p:nvSpPr>
        <p:spPr>
          <a:xfrm>
            <a:off x="1024163" y="2076655"/>
            <a:ext cx="737446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氢能源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65395C-BB7E-7EE2-B9B5-CE9DF84543BC}"/>
              </a:ext>
            </a:extLst>
          </p:cNvPr>
          <p:cNvSpPr txBox="1"/>
          <p:nvPr/>
        </p:nvSpPr>
        <p:spPr>
          <a:xfrm>
            <a:off x="3946410" y="2102963"/>
            <a:ext cx="737446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四维成像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3E281A-8C24-60FD-F26D-F177FB87B38B}"/>
              </a:ext>
            </a:extLst>
          </p:cNvPr>
          <p:cNvSpPr txBox="1"/>
          <p:nvPr/>
        </p:nvSpPr>
        <p:spPr>
          <a:xfrm>
            <a:off x="4862238" y="3034496"/>
            <a:ext cx="615553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4AB396-E5ED-ADEE-34DC-A2B2A065C63A}"/>
              </a:ext>
            </a:extLst>
          </p:cNvPr>
          <p:cNvSpPr txBox="1"/>
          <p:nvPr/>
        </p:nvSpPr>
        <p:spPr>
          <a:xfrm>
            <a:off x="7397015" y="2254715"/>
            <a:ext cx="737446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太阳能电池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3DB109-7D3D-78D1-46B8-7EB5923781F6}"/>
              </a:ext>
            </a:extLst>
          </p:cNvPr>
          <p:cNvSpPr txBox="1"/>
          <p:nvPr/>
        </p:nvSpPr>
        <p:spPr>
          <a:xfrm>
            <a:off x="12039140" y="2367204"/>
            <a:ext cx="737446" cy="27952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锂电池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3047BC0-BE1A-8938-103E-59BA74BA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923" y="4428657"/>
            <a:ext cx="896814" cy="381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7E51FA2-C728-9B4F-670C-4199F4ACB741}"/>
              </a:ext>
            </a:extLst>
          </p:cNvPr>
          <p:cNvSpPr txBox="1"/>
          <p:nvPr/>
        </p:nvSpPr>
        <p:spPr>
          <a:xfrm>
            <a:off x="8982588" y="2367204"/>
            <a:ext cx="737446" cy="32369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功能半导体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60ABCAD-37CB-67A1-19CD-50D87876B81F}"/>
              </a:ext>
            </a:extLst>
          </p:cNvPr>
          <p:cNvSpPr txBox="1"/>
          <p:nvPr/>
        </p:nvSpPr>
        <p:spPr>
          <a:xfrm>
            <a:off x="12993323" y="2691968"/>
            <a:ext cx="737446" cy="29453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能源政策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01D0584-A133-2E04-7940-90A9A531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91" y="4809656"/>
            <a:ext cx="621792" cy="27685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DAC99DA-0E64-6927-D395-764F3E051664}"/>
              </a:ext>
            </a:extLst>
          </p:cNvPr>
          <p:cNvSpPr txBox="1"/>
          <p:nvPr/>
        </p:nvSpPr>
        <p:spPr>
          <a:xfrm>
            <a:off x="1670494" y="1976640"/>
            <a:ext cx="737446" cy="362752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燃料电池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572F4F-3E80-BBF7-A812-8F1EAA981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5459393" y="6504509"/>
            <a:ext cx="22745143" cy="525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F19DE-473C-BFCE-B483-D79DAAD7AB25}"/>
              </a:ext>
            </a:extLst>
          </p:cNvPr>
          <p:cNvSpPr txBox="1"/>
          <p:nvPr/>
        </p:nvSpPr>
        <p:spPr>
          <a:xfrm>
            <a:off x="-4835573" y="7428423"/>
            <a:ext cx="816314" cy="312069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spc="-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</a:t>
            </a:r>
            <a:r>
              <a:rPr lang="ja-JP" altLang="en-US" sz="2800" spc="-1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エネルギー</a:t>
            </a:r>
            <a:endParaRPr lang="en-US" sz="2800" spc="-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9C4F61-6A7F-88A8-57C6-2B54B79D0424}"/>
              </a:ext>
            </a:extLst>
          </p:cNvPr>
          <p:cNvSpPr txBox="1"/>
          <p:nvPr/>
        </p:nvSpPr>
        <p:spPr>
          <a:xfrm>
            <a:off x="-3710055" y="8395643"/>
            <a:ext cx="652551" cy="291219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先端材料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280FE-F953-AA70-5198-0DFFCA425F85}"/>
              </a:ext>
            </a:extLst>
          </p:cNvPr>
          <p:cNvSpPr txBox="1"/>
          <p:nvPr/>
        </p:nvSpPr>
        <p:spPr>
          <a:xfrm>
            <a:off x="1062032" y="7655212"/>
            <a:ext cx="652551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水素技術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C4ECE-511F-58F5-8E74-1C600F70819C}"/>
              </a:ext>
            </a:extLst>
          </p:cNvPr>
          <p:cNvSpPr txBox="1"/>
          <p:nvPr/>
        </p:nvSpPr>
        <p:spPr>
          <a:xfrm>
            <a:off x="4862238" y="8738171"/>
            <a:ext cx="615553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0605B-8388-C83E-D833-9BF29D27B422}"/>
              </a:ext>
            </a:extLst>
          </p:cNvPr>
          <p:cNvSpPr txBox="1"/>
          <p:nvPr/>
        </p:nvSpPr>
        <p:spPr>
          <a:xfrm>
            <a:off x="7397015" y="7958390"/>
            <a:ext cx="652551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太陽電池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3BA1C-6C6F-40EF-76F2-98A7901400F7}"/>
              </a:ext>
            </a:extLst>
          </p:cNvPr>
          <p:cNvSpPr txBox="1"/>
          <p:nvPr/>
        </p:nvSpPr>
        <p:spPr>
          <a:xfrm>
            <a:off x="11834307" y="7363569"/>
            <a:ext cx="989438" cy="413730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ja-JP" altLang="en-US" sz="28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リチウム</a:t>
            </a:r>
            <a:endParaRPr lang="en-US" altLang="ja-JP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7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電池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36DCF7-A922-BA27-D722-6B6C9DE4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923" y="10132332"/>
            <a:ext cx="896814" cy="381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E8AECA-42AF-3BD9-553C-A6E5714B9D74}"/>
              </a:ext>
            </a:extLst>
          </p:cNvPr>
          <p:cNvSpPr txBox="1"/>
          <p:nvPr/>
        </p:nvSpPr>
        <p:spPr>
          <a:xfrm>
            <a:off x="8982588" y="8070879"/>
            <a:ext cx="652551" cy="32369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機能性半導体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0891-1B8A-165E-BAC2-DC196ABA89AC}"/>
              </a:ext>
            </a:extLst>
          </p:cNvPr>
          <p:cNvSpPr txBox="1"/>
          <p:nvPr/>
        </p:nvSpPr>
        <p:spPr>
          <a:xfrm>
            <a:off x="12823745" y="8306760"/>
            <a:ext cx="989438" cy="308996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ja-JP" altLang="en-US" sz="28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エネルギー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政策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F78827-7C0E-C010-117A-2FC98F60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91" y="10513331"/>
            <a:ext cx="621792" cy="2768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929AB9-ACDA-B13C-2842-1E16A22D411B}"/>
              </a:ext>
            </a:extLst>
          </p:cNvPr>
          <p:cNvSpPr txBox="1"/>
          <p:nvPr/>
        </p:nvSpPr>
        <p:spPr>
          <a:xfrm>
            <a:off x="1706352" y="7769960"/>
            <a:ext cx="652551" cy="362752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燃料電池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F913B9-3955-C914-1BD2-8BE1D8F1D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034" y="10132332"/>
            <a:ext cx="934472" cy="416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B8F9E9-EBB0-3749-0CB9-CA135ABE93A9}"/>
              </a:ext>
            </a:extLst>
          </p:cNvPr>
          <p:cNvSpPr txBox="1"/>
          <p:nvPr/>
        </p:nvSpPr>
        <p:spPr>
          <a:xfrm>
            <a:off x="3906976" y="8251071"/>
            <a:ext cx="816314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ja-JP" altLang="en-US" sz="2800" spc="-1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イメージング</a:t>
            </a:r>
            <a:endParaRPr lang="en-US" sz="2800" spc="-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3377FB-48D9-42A0-D875-7EDC3AD2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51"/>
          <a:stretch/>
        </p:blipFill>
        <p:spPr>
          <a:xfrm>
            <a:off x="-5459393" y="-4822340"/>
            <a:ext cx="22745143" cy="52563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974B34-AD8C-C69B-ED10-C0180EC06465}"/>
              </a:ext>
            </a:extLst>
          </p:cNvPr>
          <p:cNvSpPr txBox="1"/>
          <p:nvPr/>
        </p:nvSpPr>
        <p:spPr>
          <a:xfrm>
            <a:off x="-4792313" y="-3922764"/>
            <a:ext cx="741742" cy="310924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신에너지</a:t>
            </a:r>
            <a:endParaRPr lang="en-US" sz="2800" spc="-3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6A7B9E-F4A3-7961-8221-F699D762EE1B}"/>
              </a:ext>
            </a:extLst>
          </p:cNvPr>
          <p:cNvSpPr txBox="1"/>
          <p:nvPr/>
        </p:nvSpPr>
        <p:spPr>
          <a:xfrm>
            <a:off x="-3763063" y="-2931206"/>
            <a:ext cx="741742" cy="291219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첨단 소재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940F0-D1C2-B524-0C15-4CF6AE4693DC}"/>
              </a:ext>
            </a:extLst>
          </p:cNvPr>
          <p:cNvSpPr txBox="1"/>
          <p:nvPr/>
        </p:nvSpPr>
        <p:spPr>
          <a:xfrm>
            <a:off x="1010911" y="-3745299"/>
            <a:ext cx="741742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수소 기술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73F85-3E63-18A5-4CE5-AEED5687A272}"/>
              </a:ext>
            </a:extLst>
          </p:cNvPr>
          <p:cNvSpPr txBox="1"/>
          <p:nvPr/>
        </p:nvSpPr>
        <p:spPr>
          <a:xfrm>
            <a:off x="3946410" y="-3586471"/>
            <a:ext cx="741742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이미징</a:t>
            </a:r>
            <a:endParaRPr lang="en-US" sz="2800" spc="-3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033F5-26DC-BE4E-62A9-B8AFE42FC316}"/>
              </a:ext>
            </a:extLst>
          </p:cNvPr>
          <p:cNvSpPr txBox="1"/>
          <p:nvPr/>
        </p:nvSpPr>
        <p:spPr>
          <a:xfrm>
            <a:off x="4862238" y="-2588678"/>
            <a:ext cx="615553" cy="1521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B95601-0B7A-F5D7-114C-5CDD4E6BFBB6}"/>
              </a:ext>
            </a:extLst>
          </p:cNvPr>
          <p:cNvSpPr txBox="1"/>
          <p:nvPr/>
        </p:nvSpPr>
        <p:spPr>
          <a:xfrm>
            <a:off x="7383763" y="-3461223"/>
            <a:ext cx="741742" cy="294766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태양 전지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5C6ABE-01E3-0079-A028-D5DE61049FAD}"/>
              </a:ext>
            </a:extLst>
          </p:cNvPr>
          <p:cNvSpPr txBox="1"/>
          <p:nvPr/>
        </p:nvSpPr>
        <p:spPr>
          <a:xfrm>
            <a:off x="12039140" y="-3368459"/>
            <a:ext cx="741742" cy="279591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리튬 배터리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A9C8DA0-4B4B-AC16-3F0F-F819371C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923" y="-1194517"/>
            <a:ext cx="896814" cy="381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44C3B69-2CC6-4A5A-366C-C7C979819789}"/>
              </a:ext>
            </a:extLst>
          </p:cNvPr>
          <p:cNvSpPr txBox="1"/>
          <p:nvPr/>
        </p:nvSpPr>
        <p:spPr>
          <a:xfrm>
            <a:off x="8985221" y="-3368459"/>
            <a:ext cx="741742" cy="32369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기능성 반도체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F660D-3327-BDAE-D321-33925B774C6B}"/>
              </a:ext>
            </a:extLst>
          </p:cNvPr>
          <p:cNvSpPr txBox="1"/>
          <p:nvPr/>
        </p:nvSpPr>
        <p:spPr>
          <a:xfrm>
            <a:off x="12993323" y="-2951020"/>
            <a:ext cx="741742" cy="2879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에너지 정책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31D2438-720A-79CA-0B7F-BD552467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91" y="-813518"/>
            <a:ext cx="621792" cy="2768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5FE84BE-8873-E4CA-F985-C50A667865A0}"/>
              </a:ext>
            </a:extLst>
          </p:cNvPr>
          <p:cNvSpPr txBox="1"/>
          <p:nvPr/>
        </p:nvSpPr>
        <p:spPr>
          <a:xfrm>
            <a:off x="1657242" y="-3668361"/>
            <a:ext cx="741742" cy="362752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ko-KR" altLang="en-US" sz="2800" spc="-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연료 전지</a:t>
            </a:r>
            <a:endParaRPr lang="en-US" sz="2800" spc="-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1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1EF626F-B2BF-059F-A606-EEB5A5E83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76000"/>
                    </a14:imgEffect>
                    <a14:imgEffect>
                      <a14:brightnessContrast bright="5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28" b="53674"/>
          <a:stretch/>
        </p:blipFill>
        <p:spPr bwMode="auto">
          <a:xfrm>
            <a:off x="-6537137" y="-4816897"/>
            <a:ext cx="20619757" cy="478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8EC4DA3-0B3D-1406-594F-C1D30897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762" y="7789096"/>
            <a:ext cx="20619757" cy="137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930FE05A-57F4-ACF2-A025-AB2D0AE4D6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FE3763B4-A541-8619-EADE-51FBE53493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DB457-C096-68B7-5837-DF321FFE0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1" b="33964"/>
          <a:stretch/>
        </p:blipFill>
        <p:spPr>
          <a:xfrm>
            <a:off x="-7509323" y="1813054"/>
            <a:ext cx="20592397" cy="8665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D7361-64F4-E941-816C-7D8EBB35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32" b="28533"/>
          <a:stretch/>
        </p:blipFill>
        <p:spPr>
          <a:xfrm flipH="1">
            <a:off x="-6537137" y="12271682"/>
            <a:ext cx="20592395" cy="4774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EE24ED-1D89-EDEE-562F-DC5E18C0E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287" y="2996979"/>
            <a:ext cx="20592395" cy="8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163</Words>
  <Application>Microsoft Macintosh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1</cp:revision>
  <dcterms:created xsi:type="dcterms:W3CDTF">2025-09-04T23:33:55Z</dcterms:created>
  <dcterms:modified xsi:type="dcterms:W3CDTF">2025-09-07T02:39:35Z</dcterms:modified>
</cp:coreProperties>
</file>